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42" r:id="rId2"/>
    <p:sldId id="427" r:id="rId3"/>
    <p:sldId id="443" r:id="rId4"/>
    <p:sldId id="444" r:id="rId5"/>
    <p:sldId id="446" r:id="rId6"/>
    <p:sldId id="441" r:id="rId7"/>
    <p:sldId id="449" r:id="rId8"/>
    <p:sldId id="405" r:id="rId9"/>
    <p:sldId id="451" r:id="rId10"/>
    <p:sldId id="399" r:id="rId11"/>
  </p:sldIdLst>
  <p:sldSz cx="9144000" cy="6858000" type="screen4x3"/>
  <p:notesSz cx="6797675" cy="9926638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Constantia" pitchFamily="18" charset="0"/>
      <p:regular r:id="rId18"/>
      <p:bold r:id="rId19"/>
      <p:italic r:id="rId20"/>
      <p:boldItalic r:id="rId21"/>
    </p:embeddedFont>
    <p:embeddedFont>
      <p:font typeface="Arial Narrow" pitchFamily="34" charset="0"/>
      <p:regular r:id="rId22"/>
      <p:bold r:id="rId23"/>
      <p:italic r:id="rId24"/>
      <p:boldItalic r:id="rId25"/>
    </p:embeddedFont>
    <p:embeddedFont>
      <p:font typeface="Arial Unicode MS" pitchFamily="34" charset="-128"/>
      <p:regular r:id="rId26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2763"/>
    <a:srgbClr val="DA4E4E"/>
    <a:srgbClr val="FCFDF9"/>
    <a:srgbClr val="F16461"/>
    <a:srgbClr val="FF5353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>
        <p:scale>
          <a:sx n="100" d="100"/>
          <a:sy n="100" d="100"/>
        </p:scale>
        <p:origin x="-1962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6253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6A2B32B6-C9B8-447B-9A2E-0DFB9299413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800"/>
            <a:ext cx="2946135" cy="496252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5" y="9428800"/>
            <a:ext cx="2946135" cy="496252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025E11EF-B2CC-4698-B3CA-9AFFB5D65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0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fld id="{1A5BBE26-492E-4271-8FBA-07FAA34B5EB2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7"/>
            <a:ext cx="5438775" cy="446722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1385B95-7447-4E05-B715-F520D60D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EB93-FA45-49D1-82DC-1F070C726390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2AA-84D3-42EE-9A86-AF99478F7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11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80CD-E2C7-49B4-8D7F-E52D2BAE29D7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5999-5121-45DD-8A18-D6CA3E7F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8766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6F4-A078-4513-BD69-B09EA7352469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13CD-D7B0-40A0-B436-D45BC1A49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0397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839CE0-D940-4B7D-AB6F-E2EBFAE57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459-CF66-4E7E-90EA-20EB1D7BABFB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C7DA-8AFD-4995-A63F-6BF5DE1C1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4234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8C9E-45F3-4260-AB28-ED743ADCD39C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C06B-A955-4C7A-86A2-67250967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4994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1F9-44A3-4DEA-99FB-CC6DADBE4D65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946B-C01F-4607-AD8B-2E005ADC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2309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C426-85B5-4097-B245-B1F1632BC7B0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4D0-74A4-4DBC-B8BB-E48968C4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6056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81C9-C2B9-4416-8E98-6FED276E4ACF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46CF-5051-4EC9-9667-7919D5966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1114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3464-37C9-41FD-A1AE-0007F5989D33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2174-F88D-4C10-924D-0C6B74F76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66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9CFB-9EEB-46AD-985E-11E0A69B7DE5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CBBF-D6BD-485E-A074-1006058E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3279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972-A9E4-4803-928D-055CF147BDB4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BA1-893D-4D29-9FCF-6FCE27EC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1777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09227-0D7A-4F28-82C7-4C1C16666162}" type="datetimeFigureOut">
              <a:rPr lang="ru-RU"/>
              <a:pPr>
                <a:defRPr/>
              </a:pPr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1664F-6E43-4A41-94AB-9B409D6C7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6733952" y="6354763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24 августа 2023 года</a:t>
            </a:r>
            <a:endParaRPr lang="ru-RU" altLang="ru-RU" sz="1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 Narrow" pitchFamily="34" charset="0"/>
              </a:rPr>
              <a:t>по надзору в сфере </a:t>
            </a: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транспорта по Сибирскому федеральному округу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492896"/>
            <a:ext cx="7416949" cy="3167931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kern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kern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kern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4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4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руководством по соблюдению обязательных требований</a:t>
            </a:r>
            <a:endParaRPr lang="ru-RU" sz="4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14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492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по надзору в сфере транспорта по Сибирскому федеральному округу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180528" y="2708300"/>
            <a:ext cx="8891588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541" y="3429025"/>
            <a:ext cx="8964488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Не забудьте провести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анализ нормативных правовых актов, которыми Вы руководствуетесь и при необходимости провести соответствующие корректировки. </a:t>
            </a:r>
            <a:endParaRPr lang="en-US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718" y="5228968"/>
            <a:ext cx="8248725" cy="14465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Доклад, презентация  будут размещены: на официальном сайте МТУ Ространснадзора по СФО в разделе «Деятельность</a:t>
            </a:r>
            <a:r>
              <a:rPr lang="ru-RU" sz="2200" b="1" dirty="0">
                <a:solidFill>
                  <a:srgbClr val="FF0000"/>
                </a:solidFill>
              </a:rPr>
              <a:t>» подразделе </a:t>
            </a:r>
            <a:r>
              <a:rPr lang="ru-RU" sz="2200" b="1" dirty="0" smtClean="0">
                <a:solidFill>
                  <a:srgbClr val="FF0000"/>
                </a:solidFill>
              </a:rPr>
              <a:t>«Публичные </a:t>
            </a:r>
            <a:r>
              <a:rPr lang="ru-RU" sz="2200" b="1" dirty="0">
                <a:solidFill>
                  <a:srgbClr val="FF0000"/>
                </a:solidFill>
              </a:rPr>
              <a:t>обсуждения правоприменительной </a:t>
            </a:r>
            <a:r>
              <a:rPr lang="ru-RU" sz="2200" b="1" dirty="0" smtClean="0">
                <a:solidFill>
                  <a:srgbClr val="FF0000"/>
                </a:solidFill>
              </a:rPr>
              <a:t>практики» подразделе «</a:t>
            </a:r>
            <a:r>
              <a:rPr lang="ru-RU" sz="2200" b="1" dirty="0" err="1" smtClean="0">
                <a:solidFill>
                  <a:srgbClr val="FF0000"/>
                </a:solidFill>
              </a:rPr>
              <a:t>Госавтодорнадзор</a:t>
            </a:r>
            <a:r>
              <a:rPr lang="ru-RU" sz="2200" b="1" dirty="0" smtClean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67627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08895" y="1307306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317977" y="2789871"/>
            <a:ext cx="0" cy="4761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9767" y="1305342"/>
            <a:ext cx="9018364" cy="4247317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01.09.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2023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года начнет действовать новый Перечень неисправностей и условий, при которых запрещается эксплуатация транспортных средств </a:t>
            </a:r>
            <a:endParaRPr lang="ru-RU" sz="3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/>
            <a:endParaRPr lang="ru-RU" sz="3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3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постановление Правительства РФ от </a:t>
            </a:r>
            <a:r>
              <a:rPr lang="ru-RU" sz="30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27.05.2023  </a:t>
            </a:r>
            <a:r>
              <a:rPr lang="ru-RU" sz="3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№837 </a:t>
            </a:r>
            <a:r>
              <a:rPr lang="ru-RU" sz="30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«О </a:t>
            </a:r>
            <a:r>
              <a:rPr lang="ru-RU" sz="3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внесении изменений в Основные положения по допуску транспортных средств к эксплуатации и обязанности должностных лиц по обеспечению безопасности дорожного </a:t>
            </a:r>
            <a:r>
              <a:rPr lang="ru-RU" sz="30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движения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») </a:t>
            </a:r>
            <a:endParaRPr lang="ru-RU" sz="3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08895" y="1307306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 descr="znak s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75" y="2404299"/>
            <a:ext cx="3760862" cy="27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k k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2324"/>
            <a:ext cx="3744416" cy="27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14064" y="723161"/>
            <a:ext cx="9018364" cy="1938992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Условие,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котором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запрещается эксплуатация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транспортного средства -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транспортном средстве категорий 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ru-RU" sz="2400" baseline="-25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2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и 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ru-RU" sz="2400" baseline="-25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3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использующем в качестве топлива сжиженный нефтяной газ или компримированный природный газ, не нанесены опознавательные знаки: 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255" y="5203358"/>
            <a:ext cx="9018364" cy="1477328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Указанные </a:t>
            </a:r>
            <a:r>
              <a:rPr lang="ru-RU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опознавательные знаки не размещены спереди и сзади, а также по правому борту транспортного средства снаружи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дверей</a:t>
            </a:r>
            <a:endParaRPr lang="ru-RU" sz="3000" dirty="0">
              <a:solidFill>
                <a:srgbClr val="000000"/>
              </a:solidFill>
              <a:effectLst/>
              <a:latin typeface="Times New Roman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315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08895" y="1307306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fb.ru/misc/i/gallery/12663/23589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916832"/>
            <a:ext cx="5701183" cy="38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818" y="671513"/>
            <a:ext cx="9018364" cy="2308324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Условие, при котором запрещается эксплуатация транспортного средства -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Транспортные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средства категорий  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M2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M3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N2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N3, за исключением транспортных средств повышенной проходимости, не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укомплектованы цепями противоскольжения в зимний период (декабрь, январь, февраль) при условии отсутствия зимних шин. 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380" y="5254633"/>
            <a:ext cx="9018364" cy="1569660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Указанное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требование в отношении транспортного средства категории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M3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 применяется в случае, если использование цепей противоскольжения на этом транспортном средстве невозможно в связи с особенностями его конструкции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923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08895" y="1307306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58" y="980728"/>
            <a:ext cx="9018364" cy="5632311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1 сентября 2023 года обновляются состав сведений путевого листа, порядок его оформления или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формирования</a:t>
            </a:r>
            <a:endParaRPr lang="ru-RU" sz="3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(Приказ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Минтранса России от 05.05.2023 № 159 «О внесении изменений в состав сведений, указанных в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ч.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ст. 6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Федерального закона от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08.11.2007 №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259-ФЗ «Устав автомобильного транспорта и городского наземного электрического транспорта» и порядок оформления или формирования путевого листа, утвержденные Приказом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Минтранса России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 </a:t>
            </a:r>
            <a:r>
              <a:rPr lang="ru-RU" sz="3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28.09.2022 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№ 390)</a:t>
            </a:r>
          </a:p>
        </p:txBody>
      </p:sp>
    </p:spTree>
    <p:extLst>
      <p:ext uri="{BB962C8B-B14F-4D97-AF65-F5344CB8AC3E}">
        <p14:creationId xmlns:p14="http://schemas.microsoft.com/office/powerpoint/2010/main" val="15923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373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0" name="Picture 2" descr="https://xn--80aahqcqybgko.xn--p1ai/uploads/2018/05/mvOALEogpkV1DRJS9yqrgUuDy1OudLn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88840"/>
            <a:ext cx="9144000" cy="49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9756" y="116632"/>
            <a:ext cx="8964488" cy="17851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F92763"/>
                </a:solidFill>
              </a:rPr>
              <a:t>С 01.09.2023 </a:t>
            </a:r>
            <a:r>
              <a:rPr lang="ru-RU" sz="2200" b="1" dirty="0">
                <a:solidFill>
                  <a:prstClr val="black"/>
                </a:solidFill>
              </a:rPr>
              <a:t>вступит в силу Федеральный закон от 29.12.2022  </a:t>
            </a:r>
            <a:r>
              <a:rPr lang="ru-RU" sz="2200" b="1" dirty="0" smtClean="0">
                <a:solidFill>
                  <a:prstClr val="black"/>
                </a:solidFill>
              </a:rPr>
              <a:t>                   № </a:t>
            </a:r>
            <a:r>
              <a:rPr lang="ru-RU" sz="2200" b="1" dirty="0">
                <a:solidFill>
                  <a:prstClr val="black"/>
                </a:solidFill>
              </a:rPr>
              <a:t>629-ФЗ </a:t>
            </a:r>
            <a:r>
              <a:rPr lang="ru-RU" sz="2200" b="1" dirty="0" smtClean="0">
                <a:solidFill>
                  <a:prstClr val="black"/>
                </a:solidFill>
              </a:rPr>
              <a:t>устанавливающий </a:t>
            </a:r>
            <a:r>
              <a:rPr lang="ru-RU" sz="2200" b="1" dirty="0">
                <a:solidFill>
                  <a:prstClr val="black"/>
                </a:solidFill>
              </a:rPr>
              <a:t>возможность проведения </a:t>
            </a:r>
            <a:r>
              <a:rPr lang="ru-RU" sz="2200" b="1" dirty="0" err="1">
                <a:solidFill>
                  <a:prstClr val="black"/>
                </a:solidFill>
              </a:rPr>
              <a:t>предсменных</a:t>
            </a:r>
            <a:r>
              <a:rPr lang="ru-RU" sz="2200" b="1" dirty="0">
                <a:solidFill>
                  <a:prstClr val="black"/>
                </a:solidFill>
              </a:rPr>
              <a:t>, </a:t>
            </a:r>
            <a:r>
              <a:rPr lang="ru-RU" sz="2200" b="1" dirty="0" err="1">
                <a:solidFill>
                  <a:prstClr val="black"/>
                </a:solidFill>
              </a:rPr>
              <a:t>предрейсовых</a:t>
            </a:r>
            <a:r>
              <a:rPr lang="ru-RU" sz="2200" b="1" dirty="0">
                <a:solidFill>
                  <a:prstClr val="black"/>
                </a:solidFill>
              </a:rPr>
              <a:t>, </a:t>
            </a:r>
            <a:r>
              <a:rPr lang="ru-RU" sz="2200" b="1" dirty="0" err="1">
                <a:solidFill>
                  <a:prstClr val="black"/>
                </a:solidFill>
              </a:rPr>
              <a:t>послесменных</a:t>
            </a:r>
            <a:r>
              <a:rPr lang="ru-RU" sz="2200" b="1" dirty="0">
                <a:solidFill>
                  <a:prstClr val="black"/>
                </a:solidFill>
              </a:rPr>
              <a:t>, </a:t>
            </a:r>
            <a:r>
              <a:rPr lang="ru-RU" sz="2200" b="1" dirty="0" err="1">
                <a:solidFill>
                  <a:prstClr val="black"/>
                </a:solidFill>
              </a:rPr>
              <a:t>послерейсовых</a:t>
            </a:r>
            <a:r>
              <a:rPr lang="ru-RU" sz="2200" b="1" dirty="0">
                <a:solidFill>
                  <a:prstClr val="black"/>
                </a:solidFill>
              </a:rPr>
              <a:t> медосмотров, медосмотров в течение рабочего дня (смены) дистанционно с использованием специальных медицинских </a:t>
            </a:r>
            <a:r>
              <a:rPr lang="ru-RU" sz="2200" b="1" dirty="0" smtClean="0">
                <a:solidFill>
                  <a:prstClr val="black"/>
                </a:solidFill>
              </a:rPr>
              <a:t>изделий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43808" y="3573016"/>
            <a:ext cx="3953607" cy="3139321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79000">
                <a:schemeClr val="accent1">
                  <a:tint val="37000"/>
                  <a:satMod val="300000"/>
                  <a:alpha val="57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F92763"/>
                </a:solidFill>
              </a:rPr>
              <a:t>Дистанционные медосмотры запрещены в отношении водителей, занимающихся организованной перевозкой групп детей, опасных грузов, регулярной перевозкой пассажиров в междугороднем сообщении на маршрутах протяженностью от 300 км. 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130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373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0" name="Picture 2" descr="https://xn--80aahqcqybgko.xn--p1ai/uploads/2018/05/mvOALEogpkV1DRJS9yqrgUuDy1OudLn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88840"/>
            <a:ext cx="9144000" cy="49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244" y="980141"/>
            <a:ext cx="8964488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Нормативный правовой документ устанавливающие порядок проведения</a:t>
            </a:r>
            <a:r>
              <a:rPr lang="ru-RU" sz="2200" b="1" dirty="0">
                <a:solidFill>
                  <a:schemeClr val="tx1"/>
                </a:solidFill>
              </a:rPr>
              <a:t>, </a:t>
            </a:r>
            <a:r>
              <a:rPr lang="ru-RU" sz="2200" b="1" dirty="0" smtClean="0">
                <a:solidFill>
                  <a:schemeClr val="tx1"/>
                </a:solidFill>
              </a:rPr>
              <a:t>оформления дистанционных медосмотров:    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25315" y="2278209"/>
            <a:ext cx="7248810" cy="21236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Постановление Правительства РФ от </a:t>
            </a:r>
            <a:r>
              <a:rPr lang="ru-RU" sz="2200" b="1" dirty="0" smtClean="0">
                <a:solidFill>
                  <a:schemeClr val="tx1"/>
                </a:solidFill>
              </a:rPr>
              <a:t>30.05.2023 </a:t>
            </a:r>
            <a:r>
              <a:rPr lang="ru-RU" sz="2200" b="1" dirty="0">
                <a:solidFill>
                  <a:schemeClr val="tx1"/>
                </a:solidFill>
              </a:rPr>
              <a:t>г. </a:t>
            </a:r>
            <a:r>
              <a:rPr lang="ru-RU" sz="2200" b="1" dirty="0" smtClean="0">
                <a:solidFill>
                  <a:schemeClr val="tx1"/>
                </a:solidFill>
              </a:rPr>
              <a:t>№ 866</a:t>
            </a:r>
            <a:endParaRPr lang="ru-RU" sz="2200" b="1" dirty="0">
              <a:solidFill>
                <a:schemeClr val="tx1"/>
              </a:solidFill>
            </a:endParaRPr>
          </a:p>
          <a:p>
            <a:pPr algn="just"/>
            <a:r>
              <a:rPr lang="ru-RU" sz="2200" b="1" dirty="0">
                <a:solidFill>
                  <a:schemeClr val="tx1"/>
                </a:solidFill>
              </a:rPr>
              <a:t>"Об особенностях проведения медицинских осмотров с использованием медицинских изделий, обеспечивающих автоматизированную дистанционную передачу информации о состоянии здоровья работников и дистанционный контроль состояния их здоровья"</a:t>
            </a: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43" y="1767541"/>
            <a:ext cx="712787" cy="88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0032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56900" y="1307306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9238" y="82630"/>
            <a:ext cx="8822723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О</a:t>
            </a:r>
            <a:r>
              <a:rPr lang="ru-RU" sz="2200" b="1" dirty="0" smtClean="0">
                <a:solidFill>
                  <a:srgbClr val="FF0000"/>
                </a:solidFill>
              </a:rPr>
              <a:t>граничение допуска </a:t>
            </a:r>
            <a:r>
              <a:rPr lang="ru-RU" sz="2200" b="1" dirty="0">
                <a:solidFill>
                  <a:srgbClr val="FF0000"/>
                </a:solidFill>
              </a:rPr>
              <a:t>отдельных категорий лиц к управлению легковыми такси, автобусами, трамваями и троллейбусами при осуществлении перевозок пассажиров и </a:t>
            </a:r>
            <a:r>
              <a:rPr lang="ru-RU" sz="2200" b="1" dirty="0" smtClean="0">
                <a:solidFill>
                  <a:srgbClr val="FF0000"/>
                </a:solidFill>
              </a:rPr>
              <a:t>багажа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05159" y="1638953"/>
            <a:ext cx="3927583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с</a:t>
            </a:r>
            <a:r>
              <a:rPr lang="ru-RU" sz="2200" b="1" dirty="0" smtClean="0">
                <a:solidFill>
                  <a:schemeClr val="tx1"/>
                </a:solidFill>
              </a:rPr>
              <a:t> 01.03.2023 вступили в силу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445893" y="1212194"/>
            <a:ext cx="0" cy="42675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445893" y="2067204"/>
            <a:ext cx="0" cy="4819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8300" y="2516981"/>
            <a:ext cx="8947400" cy="43088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 algn="just">
              <a:spcBef>
                <a:spcPts val="1200"/>
              </a:spcBef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Федеральный закон от 11.06.2022 N 156-ФЗ "О внесении изменений в Федеральный закон "О государственной регистрации юридических лиц и индивидуальных предпринимателей" и Федеральный закон "Устав автомобильного транспорта и городского наземного электрического транспорта«;</a:t>
            </a:r>
          </a:p>
          <a:p>
            <a:pPr marL="342900" indent="-342900" algn="just">
              <a:spcBef>
                <a:spcPts val="1200"/>
              </a:spcBef>
              <a:buFontTx/>
              <a:buChar char="-"/>
            </a:pPr>
            <a:r>
              <a:rPr lang="ru-RU" b="1" dirty="0">
                <a:solidFill>
                  <a:prstClr val="black"/>
                </a:solidFill>
              </a:rPr>
              <a:t>Федеральный закон от 11.06.2022 N 155-ФЗ "О внесении изменения в Трудовой кодекс Российской Федерации«; </a:t>
            </a:r>
            <a:endParaRPr lang="ru-RU" b="1" dirty="0" smtClean="0">
              <a:solidFill>
                <a:prstClr val="black"/>
              </a:solidFill>
            </a:endParaRPr>
          </a:p>
          <a:p>
            <a:pPr marL="342900" indent="-342900" algn="just">
              <a:spcBef>
                <a:spcPts val="1200"/>
              </a:spcBef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Постановление </a:t>
            </a:r>
            <a:r>
              <a:rPr lang="ru-RU" b="1" dirty="0">
                <a:solidFill>
                  <a:prstClr val="black"/>
                </a:solidFill>
              </a:rPr>
              <a:t>Правительства РФ от 23.01.2023 N 69 "Об утверждении перечня видов предпринимательской деятельности в сфере перевозки пассажиров и багажа легковыми такси, автобусами, трамваями, </a:t>
            </a:r>
            <a:r>
              <a:rPr lang="ru-RU" b="1" dirty="0" smtClean="0">
                <a:solidFill>
                  <a:prstClr val="black"/>
                </a:solidFill>
              </a:rPr>
              <a:t>троллейбусами и подвижным составом внеуличного транспорта, </a:t>
            </a:r>
            <a:r>
              <a:rPr lang="ru-RU" b="1" dirty="0">
                <a:solidFill>
                  <a:prstClr val="black"/>
                </a:solidFill>
              </a:rPr>
              <a:t>при осуществлении которых физическим лицом, регистрируемым в качестве индивидуального предпринимателя, представляется </a:t>
            </a:r>
            <a:r>
              <a:rPr lang="ru-RU" b="1" dirty="0" smtClean="0">
                <a:solidFill>
                  <a:prstClr val="black"/>
                </a:solidFill>
              </a:rPr>
              <a:t>справка в </a:t>
            </a:r>
            <a:r>
              <a:rPr lang="ru-RU" b="1" dirty="0">
                <a:solidFill>
                  <a:prstClr val="black"/>
                </a:solidFill>
              </a:rPr>
              <a:t>регистрирующий орган о наличии (отсутствии) судимости и (или) факта уголовного преследования либо о прекращении уголовного преследования по реабилитирующим </a:t>
            </a:r>
            <a:r>
              <a:rPr lang="ru-RU" b="1" dirty="0" smtClean="0">
                <a:solidFill>
                  <a:prstClr val="black"/>
                </a:solidFill>
              </a:rPr>
              <a:t>основаниям".</a:t>
            </a:r>
            <a:endParaRPr lang="ru-RU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30720" y="1307305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317977" y="2789871"/>
            <a:ext cx="0" cy="4761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Семенов\Desktop\СЕМЕНОВ\Публичные мероприятия\2018\ФОТО для Слушаний\Фото Забайкальск\DSC026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524" y="2519958"/>
            <a:ext cx="596478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818" y="749896"/>
            <a:ext cx="9018364" cy="1938992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15.08.2023 вступил в силу Федеральный закон от 04.08.2023 № 425-ФЗ «О внесении изменений в Кодекс Российской Федерации об административных правонарушениях».</a:t>
            </a:r>
            <a:endParaRPr lang="ru-RU" sz="3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483254" y="2676505"/>
            <a:ext cx="0" cy="50830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2818" y="3184811"/>
            <a:ext cx="5085246" cy="3354765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неотвратимость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наказания для иностранных перевозчиков, </a:t>
            </a:r>
            <a:r>
              <a:rPr lang="ru-RU" sz="2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совершивших административные </a:t>
            </a:r>
            <a:r>
              <a:rPr lang="ru-RU" sz="2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правонарушения на транспорте или в области дорожного движения на территории Российской </a:t>
            </a:r>
            <a:r>
              <a:rPr lang="ru-RU" sz="2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Федерации</a:t>
            </a:r>
            <a:endParaRPr lang="ru-RU" sz="26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8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7240</TotalTime>
  <Words>694</Words>
  <Application>Microsoft Office PowerPoint</Application>
  <PresentationFormat>Экран (4:3)</PresentationFormat>
  <Paragraphs>56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Constantia</vt:lpstr>
      <vt:lpstr>Arial Narrow</vt:lpstr>
      <vt:lpstr>Times New Roman</vt:lpstr>
      <vt:lpstr>Arial Unicode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Семенов</cp:lastModifiedBy>
  <cp:revision>548</cp:revision>
  <cp:lastPrinted>2019-12-05T00:41:37Z</cp:lastPrinted>
  <dcterms:created xsi:type="dcterms:W3CDTF">2017-04-05T05:36:28Z</dcterms:created>
  <dcterms:modified xsi:type="dcterms:W3CDTF">2023-08-22T07:46:31Z</dcterms:modified>
</cp:coreProperties>
</file>